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0" r:id="rId3"/>
    <p:sldId id="287" r:id="rId4"/>
    <p:sldId id="289" r:id="rId5"/>
    <p:sldId id="303" r:id="rId6"/>
    <p:sldId id="293" r:id="rId7"/>
    <p:sldId id="291" r:id="rId8"/>
    <p:sldId id="301" r:id="rId9"/>
    <p:sldId id="304" r:id="rId10"/>
    <p:sldId id="302" r:id="rId11"/>
    <p:sldId id="259" r:id="rId12"/>
    <p:sldId id="300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642" autoAdjust="0"/>
  </p:normalViewPr>
  <p:slideViewPr>
    <p:cSldViewPr>
      <p:cViewPr varScale="1">
        <p:scale>
          <a:sx n="113" d="100"/>
          <a:sy n="113" d="100"/>
        </p:scale>
        <p:origin x="-158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327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2019-05-09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lguksa.or.kr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4400" b="1" spc="-150" dirty="0" smtClean="0">
                <a:solidFill>
                  <a:schemeClr val="bg1"/>
                </a:solidFill>
              </a:rPr>
              <a:t>Team 4 </a:t>
            </a:r>
            <a:r>
              <a:rPr lang="en-US" altLang="ko-KR" sz="4400" b="1" dirty="0">
                <a:solidFill>
                  <a:schemeClr val="bg1"/>
                </a:solidFill>
              </a:rPr>
              <a:t>midterm presentation</a:t>
            </a:r>
            <a:endParaRPr lang="en-US" altLang="ko-KR" sz="4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400" dirty="0"/>
              <a:t>Cultural Festival Experience Games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83768" y="4077072"/>
            <a:ext cx="5112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presenter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20144824 Hong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dae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hwa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</a:rPr>
              <a:t>              20144720 Choi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ju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ho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 smtClean="0">
                <a:solidFill>
                  <a:schemeClr val="bg1"/>
                </a:solidFill>
              </a:rPr>
              <a:t>Chosun</a:t>
            </a:r>
            <a:r>
              <a:rPr lang="en-US" altLang="ko-KR" b="1" dirty="0" smtClean="0">
                <a:solidFill>
                  <a:schemeClr val="bg1"/>
                </a:solidFill>
              </a:rPr>
              <a:t> University</a:t>
            </a:r>
          </a:p>
        </p:txBody>
      </p:sp>
      <p:pic>
        <p:nvPicPr>
          <p:cNvPr id="9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3848" y="5728610"/>
            <a:ext cx="792088" cy="792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63974" y="271681"/>
            <a:ext cx="16081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Roles and schedules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/>
              <a:t>Roles and schedules</a:t>
            </a:r>
            <a:endParaRPr lang="ko-KR" altLang="en-US" sz="2400" b="1" spc="-150" dirty="0">
              <a:latin typeface="+mj-ea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7992888" cy="10801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choi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 smtClean="0"/>
              <a:t>Programming</a:t>
            </a:r>
          </a:p>
          <a:p>
            <a:pPr marL="0" indent="0">
              <a:buNone/>
            </a:pPr>
            <a:r>
              <a:rPr lang="en-US" altLang="ko-KR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hong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Stage production and data </a:t>
            </a:r>
            <a:r>
              <a:rPr lang="en-US" altLang="ko-KR" sz="1800" dirty="0" smtClean="0"/>
              <a:t>investigation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609691"/>
              </p:ext>
            </p:extLst>
          </p:nvPr>
        </p:nvGraphicFramePr>
        <p:xfrm>
          <a:off x="683568" y="2957923"/>
          <a:ext cx="7560839" cy="2559308"/>
        </p:xfrm>
        <a:graphic>
          <a:graphicData uri="http://schemas.openxmlformats.org/drawingml/2006/table">
            <a:tbl>
              <a:tblPr/>
              <a:tblGrid>
                <a:gridCol w="3174498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247609"/>
                <a:gridCol w="424597"/>
              </a:tblGrid>
              <a:tr h="26605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Details</a:t>
                      </a:r>
                      <a:endParaRPr lang="en-US" sz="10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gridSpan="16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Period of execution(Month) (Plan : 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ea typeface="함초롬바탕"/>
                        </a:rPr>
                        <a:t>⇨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)</a:t>
                      </a:r>
                      <a:endParaRPr lang="en-US" sz="10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Etc</a:t>
                      </a:r>
                      <a:endParaRPr lang="en-US" sz="10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660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05</a:t>
                      </a:r>
                      <a:endParaRPr lang="en-US" sz="1000" b="1" kern="0" spc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06</a:t>
                      </a:r>
                      <a:endParaRPr lang="en-US" sz="1000" b="1" kern="0" spc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26605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1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2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3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4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1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2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3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FF0000"/>
                          </a:solidFill>
                          <a:effectLst/>
                          <a:latin typeface="함초롬바탕"/>
                        </a:rPr>
                        <a:t>4</a:t>
                      </a: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FF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52228">
                <a:tc>
                  <a:txBody>
                    <a:bodyPr/>
                    <a:lstStyle/>
                    <a:p>
                      <a:pPr marL="1761490" marR="0" indent="-881380" algn="just" fontAlgn="base" latinLnBrk="1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Insert Animation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9E1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9E1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9E1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2385" cap="flat" cmpd="thinThick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2228">
                <a:tc>
                  <a:txBody>
                    <a:bodyPr/>
                    <a:lstStyle/>
                    <a:p>
                      <a:pPr marL="1761490" marR="0" indent="-881380" algn="just" fontAlgn="base" latinLnBrk="1">
                        <a:lnSpc>
                          <a:spcPct val="14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10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VR Interlink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BF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5BF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314">
                <a:tc>
                  <a:txBody>
                    <a:bodyPr/>
                    <a:lstStyle/>
                    <a:p>
                      <a:pPr marL="1905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Test and Complement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77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77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314">
                <a:tc>
                  <a:txBody>
                    <a:bodyPr/>
                    <a:lstStyle/>
                    <a:p>
                      <a:pPr marL="1905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함초롬바탕"/>
                        </a:rPr>
                        <a:t>final presentation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525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605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함초롬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804988" y="29575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굴림" pitchFamily="50" charset="-127"/>
              </a:defRPr>
            </a:lvl9pPr>
          </a:lstStyle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Q &amp; A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4903" y="2760608"/>
            <a:ext cx="1368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 </a:t>
            </a:r>
            <a:r>
              <a:rPr lang="en-US" altLang="ko-KR" sz="1400" dirty="0" smtClean="0">
                <a:solidFill>
                  <a:schemeClr val="bg1"/>
                </a:solidFill>
              </a:rPr>
              <a:t>game introduce</a:t>
            </a:r>
            <a:endParaRPr lang="ko-KR" altLang="en-US" sz="14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 game introduce</a:t>
            </a:r>
            <a:endParaRPr lang="ko-KR" altLang="en-US" sz="1200" b="1" spc="-150" dirty="0">
              <a:latin typeface="+mj-ea"/>
            </a:endParaRPr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spc="-150" dirty="0" smtClean="0"/>
              <a:t>Progress status</a:t>
            </a:r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Add-on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Roles </a:t>
            </a:r>
            <a:r>
              <a:rPr lang="en-US" altLang="ko-KR" sz="1200" dirty="0"/>
              <a:t>and schedules</a:t>
            </a:r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979712" y="2843644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Progress status</a:t>
            </a:r>
            <a:endParaRPr lang="ko-KR" altLang="en-US" sz="16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28529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Add-on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</a:rPr>
              <a:t>Roles and schedules</a:t>
            </a:r>
            <a:endParaRPr lang="ko-KR" altLang="en-US" sz="14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chemeClr val="bg1"/>
                </a:solidFill>
                <a:latin typeface="+mj-ea"/>
              </a:rPr>
              <a:t>Q&amp;A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33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95803" y="271681"/>
            <a:ext cx="134447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game introduce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467544" y="4725144"/>
            <a:ext cx="8280920" cy="16561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altLang="ko-KR" sz="1800" b="1" dirty="0">
                <a:latin typeface="Adobe 고딕 Std B" pitchFamily="34" charset="-127"/>
                <a:ea typeface="Adobe 고딕 Std B" pitchFamily="34" charset="-127"/>
              </a:rPr>
              <a:t>Introduce cultural assets through VR game</a:t>
            </a:r>
          </a:p>
          <a:p>
            <a:pPr>
              <a:buNone/>
            </a:pPr>
            <a:r>
              <a:rPr lang="en-US" altLang="ko-KR" sz="1800" b="1" dirty="0">
                <a:latin typeface="Adobe 고딕 Std B" pitchFamily="34" charset="-127"/>
                <a:ea typeface="Adobe 고딕 Std B" pitchFamily="34" charset="-127"/>
              </a:rPr>
              <a:t>A game to introduce cultural assets that we didn't know much about while having a quiz and a cultural experience about history, 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and </a:t>
            </a:r>
            <a:r>
              <a:rPr lang="en-US" altLang="ko-KR" sz="1800" b="1" dirty="0">
                <a:latin typeface="Adobe 고딕 Std B" pitchFamily="34" charset="-127"/>
                <a:ea typeface="Adobe 고딕 Std B" pitchFamily="34" charset="-127"/>
              </a:rPr>
              <a:t>to make it easier to see and promote cultural assets by using the characteristics of games.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 smtClean="0"/>
              <a:t>Cultural </a:t>
            </a:r>
            <a:r>
              <a:rPr lang="en-US" altLang="ko-KR" sz="2400" b="1" dirty="0"/>
              <a:t>Festival Experience </a:t>
            </a:r>
            <a:r>
              <a:rPr lang="en-US" altLang="ko-KR" sz="2400" b="1" dirty="0" smtClean="0"/>
              <a:t>Games</a:t>
            </a:r>
            <a:endParaRPr lang="en-US" altLang="ko-KR" sz="2400" b="1" dirty="0"/>
          </a:p>
        </p:txBody>
      </p:sp>
      <p:pic>
        <p:nvPicPr>
          <p:cNvPr id="7170" name="Picture 2" descr="C:\Users\홍대화\Desktop\캡스톤1\ppt 사진\AKR20170523050200063_01_i_P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79712" y="1628800"/>
            <a:ext cx="4968552" cy="29523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623" y="271681"/>
            <a:ext cx="13068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Progress status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  <a:p>
            <a:pPr algn="ctr"/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836712"/>
            <a:ext cx="374441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Stage1 :</a:t>
            </a:r>
            <a:r>
              <a:rPr lang="ko-KR" altLang="en-US" sz="24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24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bulguksa</a:t>
            </a:r>
            <a:endParaRPr lang="en-US" altLang="ko-KR" sz="2400" dirty="0">
              <a:hlinkClick r:id="rId3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4077072"/>
            <a:ext cx="8208912" cy="24482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The temple is based on the origin of the Silla Dynasty and was designated as a UNESCO World Heritage Site in 1995 in with </a:t>
            </a:r>
            <a:r>
              <a:rPr lang="en-US" altLang="ko-KR" sz="18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Seokguram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, the middle of Mt. </a:t>
            </a:r>
            <a:r>
              <a:rPr lang="en-US" altLang="ko-KR" sz="18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Toham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.</a:t>
            </a: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ea typeface="Adobe 고딕 Std B" pitchFamily="34" charset="-127"/>
            </a:endParaRPr>
          </a:p>
          <a:p>
            <a:pPr>
              <a:buFontTx/>
              <a:buChar char="-"/>
            </a:pPr>
            <a:r>
              <a:rPr lang="en-US" altLang="ko-KR" sz="1800" dirty="0" smtClean="0"/>
              <a:t>major </a:t>
            </a:r>
            <a:r>
              <a:rPr lang="en-US" altLang="ko-KR" sz="1800" dirty="0"/>
              <a:t>cultural </a:t>
            </a:r>
            <a:r>
              <a:rPr lang="en-US" altLang="ko-KR" sz="1800" dirty="0" smtClean="0"/>
              <a:t>assets</a:t>
            </a:r>
          </a:p>
          <a:p>
            <a:pPr>
              <a:buFontTx/>
              <a:buChar char="-"/>
            </a:pPr>
            <a:r>
              <a:rPr lang="en-US" altLang="ko-KR" sz="1800" dirty="0" err="1"/>
              <a:t>Dabotap</a:t>
            </a:r>
            <a:r>
              <a:rPr lang="en-US" altLang="ko-KR" sz="1800" dirty="0"/>
              <a:t> (National Treasure No. 20), </a:t>
            </a:r>
            <a:br>
              <a:rPr lang="en-US" altLang="ko-KR" sz="1800" dirty="0"/>
            </a:br>
            <a:r>
              <a:rPr lang="en-US" altLang="ko-KR" sz="1800" dirty="0" err="1"/>
              <a:t>Seokgatap</a:t>
            </a:r>
            <a:r>
              <a:rPr lang="en-US" altLang="ko-KR" sz="1800" dirty="0"/>
              <a:t> (National Treasure No. </a:t>
            </a:r>
            <a:r>
              <a:rPr lang="en-US" altLang="ko-KR" sz="1800" dirty="0" smtClean="0"/>
              <a:t>21) etc</a:t>
            </a:r>
            <a:r>
              <a:rPr lang="en-US" altLang="ko-KR" sz="1800" dirty="0"/>
              <a:t>.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4582" name="AutoShape 6" descr="ê²ì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1" name="Picture 3" descr="C:\Users\홍대화\Desktop\캡스톤1\ppt 사진\KakaoTalk_20190417_201717035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5576" y="1412776"/>
            <a:ext cx="7128792" cy="25922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623" y="271681"/>
            <a:ext cx="13068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Progress status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836712"/>
            <a:ext cx="4032448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Stage 2 : </a:t>
            </a:r>
            <a:r>
              <a:rPr lang="en-US" altLang="ko-KR" sz="2400" b="1" dirty="0" err="1" smtClean="0"/>
              <a:t>Changdeokgung</a:t>
            </a:r>
            <a:endParaRPr lang="en-US" altLang="ko-KR" sz="2400" b="1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4005064"/>
            <a:ext cx="8136904" cy="244827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In 1404, </a:t>
            </a:r>
            <a:r>
              <a:rPr lang="en-US" altLang="ko-KR" sz="14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Taejong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, the third king of Joseon Dynasty, built the palace for </a:t>
            </a:r>
            <a:r>
              <a:rPr lang="en-US" altLang="ko-KR" sz="14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Jecheon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-do of </a:t>
            </a:r>
            <a:r>
              <a:rPr lang="en-US" altLang="ko-KR" sz="14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Hanyang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. </a:t>
            </a:r>
            <a:endParaRPr lang="en-US" altLang="ko-KR" sz="1400" dirty="0" smtClean="0">
              <a:solidFill>
                <a:schemeClr val="bg1">
                  <a:lumMod val="10000"/>
                </a:schemeClr>
              </a:solidFill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400" dirty="0" smtClean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Kings 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of this era often traveled to palaces, most of which used </a:t>
            </a:r>
            <a:r>
              <a:rPr lang="en-US" altLang="ko-KR" sz="1400" dirty="0" err="1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Changdeokgung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 Palace, the only palace that existed throughout the Joseon Dynasty from the beginning of the Joseon Dynasty to the end of the Joseon Dynasty. </a:t>
            </a:r>
            <a:endParaRPr lang="en-US" altLang="ko-KR" sz="1400" dirty="0" smtClean="0">
              <a:solidFill>
                <a:schemeClr val="bg1">
                  <a:lumMod val="10000"/>
                </a:schemeClr>
              </a:solidFill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400" dirty="0" smtClean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 </a:t>
            </a: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It was also registered as a UNESCO World Heritage among the five major palaces of Joseon in 1997 </a:t>
            </a:r>
            <a:endParaRPr lang="en-US" altLang="ko-KR" sz="1400" dirty="0" smtClean="0">
              <a:solidFill>
                <a:schemeClr val="bg1">
                  <a:lumMod val="10000"/>
                </a:schemeClr>
              </a:solidFill>
              <a:ea typeface="Adobe 고딕 Std B" pitchFamily="34" charset="-127"/>
            </a:endParaRPr>
          </a:p>
          <a:p>
            <a:pPr>
              <a:buFontTx/>
              <a:buChar char="-"/>
            </a:pPr>
            <a:r>
              <a:rPr lang="en-US" altLang="ko-KR" sz="1400" dirty="0"/>
              <a:t>major cultural assets</a:t>
            </a:r>
          </a:p>
          <a:p>
            <a:pPr marL="0" indent="0">
              <a:buNone/>
            </a:pPr>
            <a:r>
              <a:rPr lang="en-US" altLang="ko-KR" sz="1400" dirty="0" err="1" smtClean="0"/>
              <a:t>in</a:t>
            </a:r>
            <a:r>
              <a:rPr lang="en-US" altLang="ko-KR" sz="1400" dirty="0" err="1"/>
              <a:t>Jeong</a:t>
            </a:r>
            <a:r>
              <a:rPr lang="en-US" altLang="ko-KR" sz="1400" dirty="0" err="1" smtClean="0"/>
              <a:t>jeon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(National Treasure No. </a:t>
            </a:r>
            <a:r>
              <a:rPr lang="en-US" altLang="ko-KR" sz="1400" dirty="0" smtClean="0"/>
              <a:t>225)</a:t>
            </a:r>
          </a:p>
          <a:p>
            <a:pPr marL="0" indent="0">
              <a:buNone/>
            </a:pPr>
            <a:r>
              <a:rPr lang="en-US" altLang="ko-KR" sz="1400" dirty="0" err="1" smtClean="0"/>
              <a:t>Donhwamun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(Treasure No. 383</a:t>
            </a:r>
            <a:r>
              <a:rPr lang="en-US" altLang="ko-KR" sz="1800" dirty="0"/>
              <a:t>)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4582" name="AutoShape 6" descr="ê²ì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6" name="Picture 2" descr="C:\Users\홍대화\Desktop\캡스톤1\ppt 사진\창덕궁 맵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5896" y="1340768"/>
            <a:ext cx="7202488" cy="26003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623" y="271681"/>
            <a:ext cx="13068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Progress status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Introducing Cultural Properties and Quiz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4644008" y="1556792"/>
            <a:ext cx="4176464" cy="18722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Introduction of Cultural Heritage 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Introduction to the main cultural assets of each stage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  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Quiz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chemeClr val="bg1">
                    <a:lumMod val="10000"/>
                  </a:schemeClr>
                </a:solidFill>
                <a:ea typeface="Adobe 고딕 Std B" pitchFamily="34" charset="-127"/>
              </a:rPr>
              <a:t>relating to cultural assets and historical quizzes</a:t>
            </a:r>
            <a:endParaRPr lang="en-US" altLang="ko-KR" sz="1400" dirty="0" smtClean="0">
              <a:solidFill>
                <a:schemeClr val="bg1">
                  <a:lumMod val="10000"/>
                </a:schemeClr>
              </a:solidFill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Picture 2" descr="C:\Users\홍대화\Desktop\캡스톤1\ppt 사진\돈화문 소개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412777"/>
            <a:ext cx="3816424" cy="2808312"/>
          </a:xfrm>
          <a:prstGeom prst="rect">
            <a:avLst/>
          </a:prstGeom>
          <a:noFill/>
        </p:spPr>
      </p:pic>
      <p:pic>
        <p:nvPicPr>
          <p:cNvPr id="5" name="Picture 3" descr="C:\Users\홍대화\Desktop\캡스톤1\ppt 사진\인정전 소개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355976" y="3717032"/>
            <a:ext cx="4248472" cy="2664296"/>
          </a:xfrm>
          <a:prstGeom prst="rect">
            <a:avLst/>
          </a:prstGeom>
          <a:noFill/>
        </p:spPr>
      </p:pic>
      <p:pic>
        <p:nvPicPr>
          <p:cNvPr id="3076" name="Picture 4" descr="C:\Users\홍대화\Desktop\캡스톤1\ppt 사진\창덕궁 퀴즈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11560" y="3717032"/>
            <a:ext cx="3744416" cy="26642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624" y="271681"/>
            <a:ext cx="13068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Progress status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7776864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item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581128"/>
            <a:ext cx="7848872" cy="13681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Gather items from all over the stage and introduce them.</a:t>
            </a:r>
          </a:p>
          <a:p>
            <a:pPr marL="0" indent="0">
              <a:buFontTx/>
              <a:buChar char="-"/>
            </a:pPr>
            <a:endParaRPr lang="en-US" altLang="ko-KR" sz="1800" dirty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End stage when all items are gathered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2537" name="AutoShape 9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9" name="AutoShape 11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41" name="AutoShape 13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0" name="Picture 2" descr="C:\Users\홍대화\Desktop\캡스톤1\ppt 사진\유물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43608" y="1700808"/>
            <a:ext cx="3888432" cy="2592288"/>
          </a:xfrm>
          <a:prstGeom prst="rect">
            <a:avLst/>
          </a:prstGeom>
          <a:noFill/>
        </p:spPr>
      </p:pic>
      <p:pic>
        <p:nvPicPr>
          <p:cNvPr id="2051" name="Picture 3" descr="C:\Users\홍대화\Desktop\캡스톤1\사진\금관총 금관 및 금제 관식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92080" y="1628800"/>
            <a:ext cx="2232248" cy="27363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14624" y="271681"/>
            <a:ext cx="13068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Progress status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 smtClean="0">
                <a:solidFill>
                  <a:schemeClr val="bg1"/>
                </a:solidFill>
              </a:rPr>
              <a:t>Cultural Festival Experience Games</a:t>
            </a:r>
            <a:endParaRPr lang="en-US" altLang="ko-KR" sz="1200" dirty="0">
              <a:solidFill>
                <a:schemeClr val="bg1"/>
              </a:solidFill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Cultural Heritage Experience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1484784"/>
            <a:ext cx="7848872" cy="12961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somokjang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err="1" smtClean="0"/>
              <a:t>somokjang</a:t>
            </a:r>
            <a:r>
              <a:rPr lang="en-US" altLang="ko-KR" sz="1800" dirty="0" smtClean="0"/>
              <a:t> is </a:t>
            </a:r>
            <a:r>
              <a:rPr lang="en-US" altLang="ko-KR" sz="1800" dirty="0"/>
              <a:t>our country's traditional method of woodworking, making grooves in trees and furniture that fits the groove without using </a:t>
            </a:r>
            <a:r>
              <a:rPr lang="en-US" altLang="ko-KR" sz="1800" dirty="0" smtClean="0"/>
              <a:t>nails</a:t>
            </a:r>
            <a:r>
              <a:rPr lang="en-US" altLang="ko-KR" sz="1800" dirty="0"/>
              <a:t>.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098" name="Picture 2" descr="C:\Users\홍대화\Desktop\캡스톤1\ppt 사진\소목장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924944"/>
            <a:ext cx="2664296" cy="2448272"/>
          </a:xfrm>
          <a:prstGeom prst="rect">
            <a:avLst/>
          </a:prstGeom>
          <a:noFill/>
        </p:spPr>
      </p:pic>
      <p:pic>
        <p:nvPicPr>
          <p:cNvPr id="4099" name="Picture 3" descr="C:\Users\홍대화\Desktop\캡스톤1\ppt 사진\소목장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3848" y="2924944"/>
            <a:ext cx="2664296" cy="2448272"/>
          </a:xfrm>
          <a:prstGeom prst="rect">
            <a:avLst/>
          </a:prstGeom>
          <a:noFill/>
        </p:spPr>
      </p:pic>
      <p:pic>
        <p:nvPicPr>
          <p:cNvPr id="4100" name="Picture 4" descr="C:\Users\홍대화\Desktop\캡스톤1\ppt 사진\소목장2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68144" y="2924944"/>
            <a:ext cx="2592288" cy="24482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9610" y="271681"/>
            <a:ext cx="7168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Add-on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 latinLnBrk="0"/>
            <a:r>
              <a:rPr lang="en-US" altLang="ko-KR" sz="1200" dirty="0">
                <a:solidFill>
                  <a:schemeClr val="bg1"/>
                </a:solidFill>
              </a:rPr>
              <a:t>Cultural Festival Experience Games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2400" dirty="0"/>
              <a:t>Insert Animation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827584" y="4221088"/>
            <a:ext cx="7848872" cy="5760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 </a:t>
            </a:r>
            <a:r>
              <a:rPr lang="en-US" altLang="ko-KR" sz="1800" dirty="0"/>
              <a:t>Insert Groove </a:t>
            </a:r>
            <a:r>
              <a:rPr lang="en-US" altLang="ko-KR" sz="1800" dirty="0" smtClean="0"/>
              <a:t>Animation               Insert </a:t>
            </a:r>
            <a:r>
              <a:rPr lang="en-US" altLang="ko-KR" sz="1800" dirty="0"/>
              <a:t>Hammering Animation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5123" name="Picture 3" descr="C:\Users\홍대화\Desktop\캡스톤1\ppt 사진\소목장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556792"/>
            <a:ext cx="3456384" cy="2520280"/>
          </a:xfrm>
          <a:prstGeom prst="rect">
            <a:avLst/>
          </a:prstGeom>
          <a:noFill/>
        </p:spPr>
      </p:pic>
      <p:pic>
        <p:nvPicPr>
          <p:cNvPr id="5124" name="Picture 4" descr="C:\Users\홍대화\Desktop\캡스톤1\ppt 사진\소목장3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1" y="1540271"/>
            <a:ext cx="3672408" cy="2536801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515719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en-US" altLang="ko-KR" sz="2400" dirty="0"/>
              <a:t>VR Interlink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1946</TotalTime>
  <Words>487</Words>
  <Application>Microsoft Office PowerPoint</Application>
  <PresentationFormat>화면 슬라이드 쇼(4:3)</PresentationFormat>
  <Paragraphs>129</Paragraphs>
  <Slides>12</Slides>
  <Notes>12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pc</cp:lastModifiedBy>
  <cp:revision>111</cp:revision>
  <dcterms:created xsi:type="dcterms:W3CDTF">2016-11-03T20:47:04Z</dcterms:created>
  <dcterms:modified xsi:type="dcterms:W3CDTF">2019-05-08T17:54:42Z</dcterms:modified>
</cp:coreProperties>
</file>

<file path=docProps/thumbnail.jpeg>
</file>